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 b="0" i="0" u="none" strike="noStrike" cap="none" dirty="0">
                <a:solidFill>
                  <a:srgbClr val="2951CD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그로스플래닛ㅣ</a:t>
            </a:r>
            <a:r>
              <a:rPr lang="ko" sz="1800" b="0" i="0" u="none" strike="noStrike" cap="none" dirty="0">
                <a:solidFill>
                  <a:srgbClr val="00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신규 서비스 론칭 캠페인</a:t>
            </a:r>
            <a:endParaRPr sz="1800" b="0" i="0" u="none" strike="noStrike" cap="none" dirty="0">
              <a:solidFill>
                <a:srgbClr val="00000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  <a:sym typeface="Arial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en-US" altLang="ko-KR"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  <a:endParaRPr lang="en-US" altLang="ko-KR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평균 Imp. 000만 달성, CTR 00.0% 기록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구체적인 성과 표기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구체적인 성과 표기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9" name="Google Shape;359;p19"/>
          <p:cNvSpPr txBox="1"/>
          <p:nvPr/>
        </p:nvSpPr>
        <p:spPr>
          <a:xfrm>
            <a:off x="1039380" y="3750594"/>
            <a:ext cx="3269873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</a:t>
            </a: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평균 Imp. 000만 달성, CTR 00.0% 기록 (CPI, CPA)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브랜드 </a:t>
            </a: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론칭 후 성공적인 시장 진입 및 안착 → 캠페인 통한 검색쿼리 000% 증대 (DAU,WAU, MAU 000% 증대) 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</a:t>
            </a: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구체적인 성과 표기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Google Shape;317;p18">
            <a:extLst>
              <a:ext uri="{FF2B5EF4-FFF2-40B4-BE49-F238E27FC236}">
                <a16:creationId xmlns:a16="http://schemas.microsoft.com/office/drawing/2014/main" id="{6EF35D1D-0180-2222-16FA-F53AF1248993}"/>
              </a:ext>
            </a:extLst>
          </p:cNvPr>
          <p:cNvSpPr txBox="1"/>
          <p:nvPr/>
        </p:nvSpPr>
        <p:spPr>
          <a:xfrm>
            <a:off x="346714" y="475914"/>
            <a:ext cx="5682405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 b="0" i="0" u="none" strike="noStrike" cap="none" dirty="0">
                <a:solidFill>
                  <a:srgbClr val="2951CD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그로스플래닛ㅣ</a:t>
            </a:r>
            <a:r>
              <a:rPr lang="ko" sz="1800" b="0" i="0" u="none" strike="noStrike" cap="none" dirty="0">
                <a:solidFill>
                  <a:srgbClr val="00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신규 서비스 론칭 캠페인</a:t>
            </a:r>
            <a:endParaRPr sz="1800" b="0" i="0" u="none" strike="noStrike" cap="none" dirty="0">
              <a:solidFill>
                <a:srgbClr val="00000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334;p18">
            <a:extLst>
              <a:ext uri="{FF2B5EF4-FFF2-40B4-BE49-F238E27FC236}">
                <a16:creationId xmlns:a16="http://schemas.microsoft.com/office/drawing/2014/main" id="{00C1A3F1-6DAF-C6D8-3EF8-114C7E5A48B5}"/>
              </a:ext>
            </a:extLst>
          </p:cNvPr>
          <p:cNvSpPr txBox="1"/>
          <p:nvPr/>
        </p:nvSpPr>
        <p:spPr>
          <a:xfrm>
            <a:off x="1022727" y="1354754"/>
            <a:ext cx="445692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en-US" altLang="ko-KR"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  <a:endParaRPr lang="en-US" altLang="ko-KR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1" name="Google Shape;401;p21"/>
          <p:cNvSpPr txBox="1"/>
          <p:nvPr/>
        </p:nvSpPr>
        <p:spPr>
          <a:xfrm>
            <a:off x="512424" y="1957328"/>
            <a:ext cx="368576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en-US" altLang="ko-KR"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  <a:endParaRPr lang="en-US" altLang="ko-KR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5" name="Google Shape;415;p21"/>
          <p:cNvSpPr txBox="1"/>
          <p:nvPr/>
        </p:nvSpPr>
        <p:spPr>
          <a:xfrm>
            <a:off x="5361703" y="2582804"/>
            <a:ext cx="3269873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평균 Imp. 000만 달성, CTR 00.0% 기록 (CPI, CPA)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브랜드 론칭 후 성공적인 시장 진입 및 안착 → 캠페인 통한 검색쿼리 000% 증대 (DAU,WAU, MAU 000% 증대) 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구체적인 성과 표기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Google Shape;317;p18">
            <a:extLst>
              <a:ext uri="{FF2B5EF4-FFF2-40B4-BE49-F238E27FC236}">
                <a16:creationId xmlns:a16="http://schemas.microsoft.com/office/drawing/2014/main" id="{24993B86-0CFD-0937-F4CF-9A09D113E465}"/>
              </a:ext>
            </a:extLst>
          </p:cNvPr>
          <p:cNvSpPr txBox="1"/>
          <p:nvPr/>
        </p:nvSpPr>
        <p:spPr>
          <a:xfrm>
            <a:off x="346714" y="475914"/>
            <a:ext cx="5682405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 b="0" i="0" u="none" strike="noStrike" cap="none" dirty="0">
                <a:solidFill>
                  <a:srgbClr val="2951CD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그로스플래닛ㅣ</a:t>
            </a:r>
            <a:r>
              <a:rPr lang="ko" sz="1800" b="0" i="0" u="none" strike="noStrike" cap="none" dirty="0">
                <a:solidFill>
                  <a:srgbClr val="00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신규 서비스 론칭 캠페인</a:t>
            </a:r>
            <a:endParaRPr sz="1800" b="0" i="0" u="none" strike="noStrike" cap="none" dirty="0">
              <a:solidFill>
                <a:srgbClr val="00000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1433</TotalTime>
  <Words>416</Words>
  <Application>Microsoft Macintosh PowerPoint</Application>
  <PresentationFormat>화면 슬라이드 쇼(16:9)</PresentationFormat>
  <Paragraphs>91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Pretendard</vt:lpstr>
      <vt:lpstr>Pretendard ExtraBold</vt:lpstr>
      <vt:lpstr>Pretendard Light</vt:lpstr>
      <vt:lpstr>Pretendard SemiBold</vt:lpstr>
      <vt:lpstr>Pretendard Medium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114</cp:revision>
  <dcterms:modified xsi:type="dcterms:W3CDTF">2025-02-02T03:58:41Z</dcterms:modified>
</cp:coreProperties>
</file>